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  <p:sldId id="257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00FFFF"/>
    <a:srgbClr val="0000FF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79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308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054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406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9705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165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3689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456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15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273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29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78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69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44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4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242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085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CB2B455-1AB4-4101-ABC3-B2AB2AF01414}" type="datetimeFigureOut">
              <a:rPr lang="zh-TW" altLang="en-US" smtClean="0"/>
              <a:t>2020/3/18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6D5D3CB-5D5F-4F35-91AD-CF07E140B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36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106-108&#20241;&#23416;&#20998;&#26512;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如何選擇想看的科系</a:t>
            </a:r>
            <a:endParaRPr lang="zh-TW" altLang="en-US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407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50" y="-1537763"/>
            <a:ext cx="11514286" cy="8409524"/>
          </a:xfrm>
          <a:prstGeom prst="rect">
            <a:avLst/>
          </a:prstGeom>
        </p:spPr>
      </p:pic>
      <p:sp>
        <p:nvSpPr>
          <p:cNvPr id="6" name="圓角矩形 5"/>
          <p:cNvSpPr/>
          <p:nvPr/>
        </p:nvSpPr>
        <p:spPr>
          <a:xfrm>
            <a:off x="10221362" y="2956891"/>
            <a:ext cx="1394234" cy="26463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20750" y="4724398"/>
            <a:ext cx="3762363" cy="154814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209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Q.</a:t>
            </a:r>
            <a:r>
              <a:rPr lang="zh-TW" altLang="en-US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我想看大學部且醫學院</a:t>
            </a:r>
            <a:endParaRPr lang="zh-TW" altLang="en-US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503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3428542" y="1371599"/>
            <a:ext cx="3741804" cy="371545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299444" y="1371599"/>
            <a:ext cx="3741804" cy="3715453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4357989" y="2999714"/>
            <a:ext cx="3741804" cy="3715453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6" name="Picture 12" descr="File:RGB color model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548" y="1371599"/>
            <a:ext cx="56007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/>
        </p:nvSpPr>
        <p:spPr>
          <a:xfrm>
            <a:off x="9933363" y="710697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交</a:t>
            </a:r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集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37286" y="2258206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 smtClean="0">
                <a:ln w="0"/>
                <a:solidFill>
                  <a:srgbClr val="00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</a:rPr>
              <a:t>資料</a:t>
            </a:r>
            <a:r>
              <a:rPr lang="zh-TW" altLang="en-US" sz="5400" dirty="0">
                <a:ln w="0"/>
                <a:solidFill>
                  <a:srgbClr val="00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</a:rPr>
              <a:t>庫</a:t>
            </a:r>
            <a:endParaRPr lang="zh-TW" altLang="en-US" sz="5400" b="0" cap="none" spc="0" dirty="0">
              <a:ln w="0"/>
              <a:solidFill>
                <a:srgbClr val="00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068523" y="2205334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 smtClean="0">
                <a:ln w="0"/>
                <a:solidFill>
                  <a:srgbClr val="FF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</a:rPr>
              <a:t>大學部</a:t>
            </a:r>
            <a:endParaRPr lang="zh-TW" altLang="en-US" sz="5400" b="0" cap="none" spc="0" dirty="0">
              <a:ln w="0"/>
              <a:solidFill>
                <a:srgbClr val="FF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097813" y="5329535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</a:rPr>
              <a:t>醫學系</a:t>
            </a:r>
            <a:endParaRPr lang="zh-TW" altLang="en-US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19" name="圖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2136" y="6362762"/>
            <a:ext cx="3000000" cy="4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8703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1.11111E-6 L -0.00156 0.1722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1" grpId="0"/>
      <p:bldP spid="1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38" y="-1008787"/>
            <a:ext cx="11409524" cy="8419048"/>
          </a:xfrm>
          <a:prstGeom prst="rect">
            <a:avLst/>
          </a:prstGeom>
        </p:spPr>
      </p:pic>
      <p:sp>
        <p:nvSpPr>
          <p:cNvPr id="6" name="圓角矩形 5"/>
          <p:cNvSpPr/>
          <p:nvPr/>
        </p:nvSpPr>
        <p:spPr>
          <a:xfrm>
            <a:off x="10185148" y="847434"/>
            <a:ext cx="1394234" cy="26463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10185148" y="1429782"/>
            <a:ext cx="1394234" cy="26463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426509" y="5229310"/>
            <a:ext cx="3557016" cy="162868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32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如何下載</a:t>
            </a:r>
            <a:r>
              <a:rPr lang="en-US" altLang="zh-TW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?</a:t>
            </a:r>
            <a:endParaRPr lang="zh-TW" altLang="en-US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48323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19" y="471857"/>
            <a:ext cx="11504762" cy="5914286"/>
          </a:xfrm>
          <a:prstGeom prst="rect">
            <a:avLst/>
          </a:prstGeom>
        </p:spPr>
      </p:pic>
      <p:sp>
        <p:nvSpPr>
          <p:cNvPr id="6" name="圓角矩形 5"/>
          <p:cNvSpPr/>
          <p:nvPr/>
        </p:nvSpPr>
        <p:spPr>
          <a:xfrm>
            <a:off x="10887075" y="5862491"/>
            <a:ext cx="723900" cy="52365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7428" y="2109952"/>
            <a:ext cx="2257143" cy="2638095"/>
          </a:xfrm>
          <a:prstGeom prst="rect">
            <a:avLst/>
          </a:prstGeom>
        </p:spPr>
      </p:pic>
      <p:sp>
        <p:nvSpPr>
          <p:cNvPr id="8" name="圓角矩形 7"/>
          <p:cNvSpPr/>
          <p:nvPr/>
        </p:nvSpPr>
        <p:spPr>
          <a:xfrm>
            <a:off x="5114924" y="2698150"/>
            <a:ext cx="1971675" cy="2927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7428" y="481381"/>
            <a:ext cx="9457143" cy="5895238"/>
          </a:xfrm>
          <a:prstGeom prst="rect">
            <a:avLst/>
          </a:prstGeom>
        </p:spPr>
      </p:pic>
      <p:sp>
        <p:nvSpPr>
          <p:cNvPr id="10" name="圓角矩形 9"/>
          <p:cNvSpPr/>
          <p:nvPr/>
        </p:nvSpPr>
        <p:spPr>
          <a:xfrm>
            <a:off x="8776109" y="5967268"/>
            <a:ext cx="956366" cy="30678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831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19" y="471857"/>
            <a:ext cx="11504762" cy="5914286"/>
          </a:xfrm>
          <a:prstGeom prst="rect">
            <a:avLst/>
          </a:prstGeom>
        </p:spPr>
      </p:pic>
      <p:sp>
        <p:nvSpPr>
          <p:cNvPr id="6" name="圓角矩形 5"/>
          <p:cNvSpPr/>
          <p:nvPr/>
        </p:nvSpPr>
        <p:spPr>
          <a:xfrm>
            <a:off x="10887075" y="5862491"/>
            <a:ext cx="723900" cy="52365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7428" y="2109952"/>
            <a:ext cx="2257143" cy="2638095"/>
          </a:xfrm>
          <a:prstGeom prst="rect">
            <a:avLst/>
          </a:prstGeom>
        </p:spPr>
      </p:pic>
      <p:sp>
        <p:nvSpPr>
          <p:cNvPr id="8" name="圓角矩形 7"/>
          <p:cNvSpPr/>
          <p:nvPr/>
        </p:nvSpPr>
        <p:spPr>
          <a:xfrm>
            <a:off x="5110161" y="3569851"/>
            <a:ext cx="1971675" cy="2927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285" y="2167095"/>
            <a:ext cx="2971429" cy="2523809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9809" y="2162333"/>
            <a:ext cx="2952381" cy="2533333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9809" y="1538524"/>
            <a:ext cx="2952381" cy="3780952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4571" y="1552809"/>
            <a:ext cx="2942857" cy="3752381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38855" y="4633541"/>
            <a:ext cx="1257143" cy="268571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34095" y="1590905"/>
            <a:ext cx="2923809" cy="3676190"/>
          </a:xfrm>
          <a:prstGeom prst="rect">
            <a:avLst/>
          </a:prstGeom>
        </p:spPr>
      </p:pic>
      <p:sp>
        <p:nvSpPr>
          <p:cNvPr id="16" name="圓角矩形 15"/>
          <p:cNvSpPr/>
          <p:nvPr/>
        </p:nvSpPr>
        <p:spPr>
          <a:xfrm>
            <a:off x="6512789" y="4852780"/>
            <a:ext cx="945286" cy="32882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48381" y="1562333"/>
            <a:ext cx="2895238" cy="3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1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19" y="471857"/>
            <a:ext cx="11504762" cy="5914286"/>
          </a:xfrm>
          <a:prstGeom prst="rect">
            <a:avLst/>
          </a:prstGeom>
        </p:spPr>
      </p:pic>
      <p:pic>
        <p:nvPicPr>
          <p:cNvPr id="10" name="圖片 9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27" y="5791200"/>
            <a:ext cx="895238" cy="8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28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1772</TotalTime>
  <Words>24</Words>
  <Application>Microsoft Office PowerPoint</Application>
  <PresentationFormat>寬螢幕</PresentationFormat>
  <Paragraphs>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Yu Gothic</vt:lpstr>
      <vt:lpstr>新細明體</vt:lpstr>
      <vt:lpstr>Arial</vt:lpstr>
      <vt:lpstr>Corbel</vt:lpstr>
      <vt:lpstr>視差</vt:lpstr>
      <vt:lpstr>如何選擇想看的科系</vt:lpstr>
      <vt:lpstr>PowerPoint 簡報</vt:lpstr>
      <vt:lpstr>Q.我想看大學部且醫學院</vt:lpstr>
      <vt:lpstr>PowerPoint 簡報</vt:lpstr>
      <vt:lpstr>PowerPoint 簡報</vt:lpstr>
      <vt:lpstr>如何下載?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如何選擇自己想看的科系</dc:title>
  <dc:creator>校務研究中心</dc:creator>
  <cp:lastModifiedBy>校務研究中心</cp:lastModifiedBy>
  <cp:revision>67</cp:revision>
  <dcterms:created xsi:type="dcterms:W3CDTF">2020-03-18T03:32:07Z</dcterms:created>
  <dcterms:modified xsi:type="dcterms:W3CDTF">2020-03-19T09:07:46Z</dcterms:modified>
</cp:coreProperties>
</file>